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78" r:id="rId9"/>
    <p:sldId id="279" r:id="rId10"/>
    <p:sldId id="270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C40"/>
    <a:srgbClr val="488A88"/>
    <a:srgbClr val="438086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84746" autoAdjust="0"/>
  </p:normalViewPr>
  <p:slideViewPr>
    <p:cSldViewPr>
      <p:cViewPr varScale="1">
        <p:scale>
          <a:sx n="94" d="100"/>
          <a:sy n="94" d="100"/>
        </p:scale>
        <p:origin x="20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30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06.01.2024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06.01.2024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06.01.2024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06.01.2024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06.01.2024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06.01.2024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06.01.2024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06.01.2024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06.01.2024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06.01.2024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06.01.2024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06.01.2024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05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483768" y="3429000"/>
            <a:ext cx="379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Agiles Projektmanagement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Scrum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Sprints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PyCharm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 + </a:t>
            </a:r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CD0664A5-63E6-1F71-05F6-0C24D019EC07}"/>
              </a:ext>
            </a:extLst>
          </p:cNvPr>
          <p:cNvSpPr/>
          <p:nvPr/>
        </p:nvSpPr>
        <p:spPr>
          <a:xfrm>
            <a:off x="6144284" y="76860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Phil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E6CD4837-5FFD-DB4E-99F6-4CF9DEFCF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49" y="2640181"/>
            <a:ext cx="4237092" cy="273303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Funktionsarchitektur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2060848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6F03430-C935-71C8-C59A-761E4EEFE962}"/>
              </a:ext>
            </a:extLst>
          </p:cNvPr>
          <p:cNvSpPr/>
          <p:nvPr/>
        </p:nvSpPr>
        <p:spPr>
          <a:xfrm>
            <a:off x="237194" y="2377161"/>
            <a:ext cx="865528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OpenCV / 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107504" y="4676962"/>
            <a:ext cx="187220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Elemente (Widgets)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676960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676959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384168" y="1836062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543832" y="1833477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464000" y="1852204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777519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676961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676959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676958"/>
            <a:ext cx="110755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424578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776521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364747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4547566A-9A38-050A-12D5-66032E402B46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Dietmar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776522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879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776522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597844" y="1772816"/>
            <a:ext cx="3902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Hier die Features mehr im Detail, aber Metaebene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F6881E-F0EE-2A8B-70C7-8A18218F23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Anas</a:t>
            </a:r>
          </a:p>
        </p:txBody>
      </p:sp>
    </p:spTree>
    <p:extLst>
      <p:ext uri="{BB962C8B-B14F-4D97-AF65-F5344CB8AC3E}">
        <p14:creationId xmlns:p14="http://schemas.microsoft.com/office/powerpoint/2010/main" val="288489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60B1400-CCD7-EB07-3080-46AE908B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85" y="1395180"/>
            <a:ext cx="3013257" cy="3113940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63248" y="1523976"/>
            <a:ext cx="7934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Praktischer Einsatz</a:t>
            </a:r>
          </a:p>
          <a:p>
            <a:r>
              <a:rPr lang="de-DE" sz="2000" dirty="0">
                <a:solidFill>
                  <a:srgbClr val="FF0000"/>
                </a:solidFill>
              </a:rPr>
              <a:t>Gesichtswiedererkennung</a:t>
            </a:r>
          </a:p>
          <a:p>
            <a:r>
              <a:rPr lang="de-DE" sz="2000" dirty="0">
                <a:solidFill>
                  <a:srgbClr val="FF0000"/>
                </a:solidFill>
              </a:rPr>
              <a:t>Suche nach Bildinhalten</a:t>
            </a:r>
          </a:p>
          <a:p>
            <a:r>
              <a:rPr lang="de-DE" sz="2000" dirty="0">
                <a:solidFill>
                  <a:srgbClr val="FF0000"/>
                </a:solidFill>
              </a:rPr>
              <a:t>Texterkennung</a:t>
            </a:r>
          </a:p>
          <a:p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>
                <a:solidFill>
                  <a:srgbClr val="FF0000"/>
                </a:solidFill>
              </a:rPr>
              <a:t>Privat / Business / Gesellschaftliche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  <p:pic>
        <p:nvPicPr>
          <p:cNvPr id="1026" name="Picture 2" descr="Banking mit Smartphone oder Tablet. - VR-Bank Werdenfels eG">
            <a:extLst>
              <a:ext uri="{FF2B5EF4-FFF2-40B4-BE49-F238E27FC236}">
                <a16:creationId xmlns:a16="http://schemas.microsoft.com/office/drawing/2014/main" id="{8A2EB72C-BA10-37AD-8069-881883A66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3" b="99524" l="1667" r="50952">
                        <a14:foregroundMark x1="23571" y1="45714" x2="10000" y2="39524"/>
                        <a14:foregroundMark x1="10000" y1="39524" x2="5476" y2="43333"/>
                        <a14:foregroundMark x1="5476" y1="43333" x2="1667" y2="84286"/>
                        <a14:foregroundMark x1="1667" y1="84286" x2="4286" y2="95714"/>
                        <a14:foregroundMark x1="4286" y1="95714" x2="15952" y2="96667"/>
                        <a14:foregroundMark x1="15952" y1="96667" x2="27381" y2="91905"/>
                        <a14:foregroundMark x1="27381" y1="91905" x2="47143" y2="96667"/>
                        <a14:foregroundMark x1="47143" y1="96667" x2="49524" y2="88095"/>
                        <a14:foregroundMark x1="49524" y1="88095" x2="48571" y2="63810"/>
                        <a14:foregroundMark x1="48571" y1="63810" x2="25476" y2="62381"/>
                        <a14:foregroundMark x1="25476" y1="62381" x2="24762" y2="53333"/>
                        <a14:foregroundMark x1="24762" y1="53333" x2="22619" y2="44762"/>
                        <a14:foregroundMark x1="22619" y1="44762" x2="7857" y2="38095"/>
                        <a14:foregroundMark x1="5476" y1="44286" x2="20714" y2="97143"/>
                        <a14:foregroundMark x1="20714" y1="97143" x2="14524" y2="99524"/>
                        <a14:foregroundMark x1="14524" y1="99524" x2="14524" y2="99524"/>
                        <a14:foregroundMark x1="19048" y1="57143" x2="23810" y2="49524"/>
                        <a14:foregroundMark x1="23810" y1="49524" x2="24524" y2="48095"/>
                        <a14:foregroundMark x1="3571" y1="47143" x2="476" y2="79524"/>
                        <a14:foregroundMark x1="476" y1="79524" x2="1667" y2="95238"/>
                        <a14:foregroundMark x1="1667" y1="95238" x2="3571" y2="98095"/>
                        <a14:foregroundMark x1="30238" y1="68095" x2="43810" y2="72857"/>
                        <a14:foregroundMark x1="24286" y1="83333" x2="43333" y2="93333"/>
                        <a14:foregroundMark x1="46667" y1="79048" x2="31905" y2="91429"/>
                        <a14:foregroundMark x1="38333" y1="79524" x2="47619" y2="89048"/>
                        <a14:foregroundMark x1="47619" y1="89048" x2="47619" y2="90476"/>
                        <a14:foregroundMark x1="49762" y1="61429" x2="50714" y2="86190"/>
                        <a14:foregroundMark x1="50714" y1="86190" x2="50000" y2="99524"/>
                        <a14:foregroundMark x1="50714" y1="82857" x2="50238" y2="61905"/>
                        <a14:foregroundMark x1="50476" y1="60952" x2="50476" y2="60952"/>
                        <a14:foregroundMark x1="50952" y1="69048" x2="50952" y2="69048"/>
                        <a14:foregroundMark x1="50952" y1="75238" x2="50952" y2="75238"/>
                        <a14:foregroundMark x1="45714" y1="59524" x2="45714" y2="59524"/>
                        <a14:foregroundMark x1="44286" y1="59524" x2="24048" y2="59524"/>
                        <a14:foregroundMark x1="45952" y1="60000" x2="4833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43" r="48029"/>
          <a:stretch/>
        </p:blipFill>
        <p:spPr bwMode="auto">
          <a:xfrm>
            <a:off x="-37094" y="5575283"/>
            <a:ext cx="1944798" cy="12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A52C0F1-069E-3832-AEE2-95229B3911CA}"/>
              </a:ext>
            </a:extLst>
          </p:cNvPr>
          <p:cNvSpPr txBox="1"/>
          <p:nvPr/>
        </p:nvSpPr>
        <p:spPr>
          <a:xfrm>
            <a:off x="215224" y="4597206"/>
            <a:ext cx="188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Texterkennung</a:t>
            </a:r>
          </a:p>
          <a:p>
            <a:r>
              <a:rPr lang="de-DE" dirty="0"/>
              <a:t>Text2Speach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AAF0CD-4B85-8144-2CCE-BB34FC505C2A}"/>
              </a:ext>
            </a:extLst>
          </p:cNvPr>
          <p:cNvSpPr txBox="1"/>
          <p:nvPr/>
        </p:nvSpPr>
        <p:spPr>
          <a:xfrm>
            <a:off x="2100370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Objekterkennung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116" y="5257040"/>
            <a:ext cx="2222971" cy="153755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A57B174-B146-4B49-4590-C105AC54104F}"/>
              </a:ext>
            </a:extLst>
          </p:cNvPr>
          <p:cNvSpPr txBox="1"/>
          <p:nvPr/>
        </p:nvSpPr>
        <p:spPr>
          <a:xfrm>
            <a:off x="4336396" y="4597206"/>
            <a:ext cx="223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Gesichts-wiedererkennung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7A4F30-E87A-3E3E-1212-3F445D191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681" y="4966538"/>
            <a:ext cx="1699050" cy="1890482"/>
          </a:xfrm>
          <a:prstGeom prst="rect">
            <a:avLst/>
          </a:prstGeom>
        </p:spPr>
      </p:pic>
      <p:pic>
        <p:nvPicPr>
          <p:cNvPr id="1028" name="Picture 4" descr="Webinar: KI-basierte Inhaltssuche in OpenMedia - Condat AG - smart ...">
            <a:extLst>
              <a:ext uri="{FF2B5EF4-FFF2-40B4-BE49-F238E27FC236}">
                <a16:creationId xmlns:a16="http://schemas.microsoft.com/office/drawing/2014/main" id="{61DFB4FF-8329-AAD2-4F94-71EA9F834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7"/>
          <a:stretch/>
        </p:blipFill>
        <p:spPr bwMode="auto">
          <a:xfrm>
            <a:off x="6869625" y="5250289"/>
            <a:ext cx="2295617" cy="16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000E7C3-38A2-56CB-2287-D8B91919E77E}"/>
              </a:ext>
            </a:extLst>
          </p:cNvPr>
          <p:cNvSpPr txBox="1"/>
          <p:nvPr/>
        </p:nvSpPr>
        <p:spPr>
          <a:xfrm>
            <a:off x="6847345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Bildinhaltssuche</a:t>
            </a:r>
          </a:p>
        </p:txBody>
      </p:sp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670</Words>
  <Application>Microsoft Office PowerPoint</Application>
  <PresentationFormat>Bildschirmpräsentation (4:3)</PresentationFormat>
  <Paragraphs>208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Claus-Peter Koch</cp:lastModifiedBy>
  <cp:revision>303</cp:revision>
  <dcterms:created xsi:type="dcterms:W3CDTF">2012-01-31T07:49:28Z</dcterms:created>
  <dcterms:modified xsi:type="dcterms:W3CDTF">2024-01-06T09:53:14Z</dcterms:modified>
</cp:coreProperties>
</file>